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1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31366" y="1964267"/>
            <a:ext cx="9621328" cy="2421464"/>
          </a:xfrm>
        </p:spPr>
        <p:txBody>
          <a:bodyPr>
            <a:normAutofit/>
          </a:bodyPr>
          <a:lstStyle/>
          <a:p>
            <a:r>
              <a:rPr kumimoji="1" lang="en-US" altLang="ja-JP" sz="7200" b="1" dirty="0" smtClean="0"/>
              <a:t>N</a:t>
            </a:r>
            <a:r>
              <a:rPr kumimoji="1" lang="en-US" altLang="ja-JP" sz="7200" b="1" cap="none" dirty="0" smtClean="0"/>
              <a:t>ew blending</a:t>
            </a:r>
            <a:r>
              <a:rPr kumimoji="1" lang="en-US" altLang="ja-JP" sz="7200" b="1" dirty="0" smtClean="0"/>
              <a:t> </a:t>
            </a:r>
            <a:r>
              <a:rPr kumimoji="1" lang="en-US" altLang="ja-JP" sz="7200" b="1" cap="none" dirty="0" smtClean="0"/>
              <a:t>material</a:t>
            </a:r>
            <a:r>
              <a:rPr kumimoji="1" lang="en-US" altLang="ja-JP" sz="7200" b="1" dirty="0" smtClean="0"/>
              <a:t> </a:t>
            </a:r>
            <a:r>
              <a:rPr kumimoji="1" lang="en-US" altLang="ja-JP" sz="7200" b="1" cap="none" dirty="0" smtClean="0"/>
              <a:t>for concrete 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748068" cy="2043823"/>
          </a:xfrm>
        </p:spPr>
        <p:txBody>
          <a:bodyPr>
            <a:normAutofit/>
          </a:bodyPr>
          <a:lstStyle/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有限</a:t>
            </a:r>
            <a:r>
              <a:rPr lang="ja-JP" altLang="en-US" sz="2800" dirty="0" smtClean="0"/>
              <a:t>会社渋谷</a:t>
            </a:r>
            <a:r>
              <a:rPr lang="ja-JP" altLang="en-US" sz="2800" dirty="0" smtClean="0"/>
              <a:t>建材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5470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1009298" cy="1456267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n w="9525">
                  <a:noFill/>
                  <a:prstDash val="solid"/>
                </a:ln>
                <a:latin typeface="+mn-ea"/>
              </a:rPr>
              <a:t>コンクリートの運命を変える素材！その名もキングクリムゾン！</a:t>
            </a:r>
            <a:r>
              <a:rPr lang="en-US" altLang="ja-JP" dirty="0">
                <a:ln w="9525">
                  <a:noFill/>
                  <a:prstDash val="solid"/>
                </a:ln>
                <a:latin typeface="+mn-ea"/>
              </a:rPr>
              <a:t/>
            </a:r>
            <a:br>
              <a:rPr lang="en-US" altLang="ja-JP" dirty="0">
                <a:ln w="9525">
                  <a:noFill/>
                  <a:prstDash val="solid"/>
                </a:ln>
                <a:latin typeface="+mn-ea"/>
              </a:rPr>
            </a:br>
            <a:r>
              <a:rPr lang="en-US" altLang="ja-JP" sz="3100" cap="none" dirty="0">
                <a:ln w="9525">
                  <a:noFill/>
                  <a:prstDash val="solid"/>
                </a:ln>
                <a:latin typeface="+mn-ea"/>
              </a:rPr>
              <a:t>Materials that change the fate of concrete! </a:t>
            </a:r>
            <a:r>
              <a:rPr lang="en-US" altLang="ja-JP" sz="3100" dirty="0">
                <a:ln w="9525">
                  <a:noFill/>
                  <a:prstDash val="solid"/>
                </a:ln>
                <a:latin typeface="+mn-ea"/>
              </a:rPr>
              <a:t>I</a:t>
            </a:r>
            <a:r>
              <a:rPr lang="en-US" altLang="ja-JP" sz="3100" cap="none" dirty="0">
                <a:ln w="9525">
                  <a:noFill/>
                  <a:prstDash val="solid"/>
                </a:ln>
                <a:latin typeface="+mn-ea"/>
              </a:rPr>
              <a:t>ts name is King Crimson!</a:t>
            </a:r>
            <a:br>
              <a:rPr lang="en-US" altLang="ja-JP" sz="3100" cap="none" dirty="0">
                <a:ln w="9525">
                  <a:noFill/>
                  <a:prstDash val="solid"/>
                </a:ln>
                <a:latin typeface="+mn-ea"/>
              </a:rPr>
            </a:br>
            <a:endParaRPr kumimoji="1" lang="ja-JP" altLang="en-US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添加率を変えることで遅延時間をコントロール！　</a:t>
            </a:r>
            <a:r>
              <a:rPr lang="en-US" altLang="ja-JP" dirty="0"/>
              <a:t>Control the delay time by changing the addition rate</a:t>
            </a:r>
            <a:r>
              <a:rPr lang="en-US" altLang="ja-JP" dirty="0" smtClean="0"/>
              <a:t>.</a:t>
            </a:r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6" name="Picture 6" descr="酸化亜鉛 | コーティングマテリアル | 松尾産業株式会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71" y="3756411"/>
            <a:ext cx="2912364" cy="245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9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1" y="402132"/>
            <a:ext cx="10131425" cy="1456267"/>
          </a:xfrm>
        </p:spPr>
        <p:txBody>
          <a:bodyPr/>
          <a:lstStyle/>
          <a:p>
            <a:r>
              <a:rPr kumimoji="1" lang="ja-JP" altLang="en-US" dirty="0" smtClean="0"/>
              <a:t>凝結遅延材　</a:t>
            </a:r>
            <a:r>
              <a:rPr kumimoji="1" lang="en-US" altLang="ja-JP" dirty="0" smtClean="0"/>
              <a:t>C</a:t>
            </a:r>
            <a:r>
              <a:rPr kumimoji="1" lang="en-US" altLang="ja-JP" cap="none" dirty="0" smtClean="0"/>
              <a:t>ondensing delay material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1" y="1638633"/>
            <a:ext cx="10465278" cy="4669765"/>
          </a:xfrm>
        </p:spPr>
        <p:txBody>
          <a:bodyPr/>
          <a:lstStyle/>
          <a:p>
            <a:r>
              <a:rPr kumimoji="1" lang="ja-JP" altLang="en-US" dirty="0" smtClean="0"/>
              <a:t>２４</a:t>
            </a:r>
            <a:r>
              <a:rPr lang="ja-JP" altLang="en-US" dirty="0"/>
              <a:t>時間以上の凝結遅延に</a:t>
            </a:r>
            <a:r>
              <a:rPr lang="ja-JP" altLang="en-US" dirty="0" smtClean="0"/>
              <a:t>成功！　</a:t>
            </a:r>
            <a:r>
              <a:rPr lang="en-US" altLang="ja-JP" dirty="0" smtClean="0"/>
              <a:t>Successful condensation delay of more than 24 hours. 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08" y="3353483"/>
            <a:ext cx="1679575" cy="1259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40413" y="3094689"/>
            <a:ext cx="1259840" cy="16789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正方形/長方形 5"/>
          <p:cNvSpPr/>
          <p:nvPr/>
        </p:nvSpPr>
        <p:spPr>
          <a:xfrm>
            <a:off x="5900310" y="3472494"/>
            <a:ext cx="17310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→ </a:t>
            </a:r>
            <a:r>
              <a:rPr lang="ja-JP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→</a:t>
            </a:r>
            <a:endParaRPr lang="ja-JP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図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06" y="3304243"/>
            <a:ext cx="1678940" cy="12598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/>
        </p:nvSpPr>
        <p:spPr>
          <a:xfrm>
            <a:off x="2967420" y="3472498"/>
            <a:ext cx="11157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→ </a:t>
            </a:r>
            <a:endParaRPr lang="ja-JP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404257" y="4541378"/>
            <a:ext cx="242985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50 days have passed.</a:t>
            </a:r>
            <a:endParaRPr lang="ja-JP" altLang="en-US" sz="5400" b="1" cap="none" spc="0" dirty="0">
              <a:ln w="9525">
                <a:noFill/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807055" y="4544252"/>
            <a:ext cx="257074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24 hours have passed</a:t>
            </a:r>
            <a:r>
              <a:rPr lang="en-US" altLang="ja-JP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ja-JP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95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用途　</a:t>
            </a:r>
            <a:r>
              <a:rPr lang="en-US" altLang="ja-JP" cap="none" dirty="0" smtClean="0"/>
              <a:t>Use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 noChangeAspect="1"/>
          </p:cNvSpPr>
          <p:nvPr>
            <p:ph idx="1"/>
          </p:nvPr>
        </p:nvSpPr>
        <p:spPr>
          <a:xfrm>
            <a:off x="685801" y="1613647"/>
            <a:ext cx="10131425" cy="4794838"/>
          </a:xfrm>
        </p:spPr>
        <p:txBody>
          <a:bodyPr/>
          <a:lstStyle/>
          <a:p>
            <a:r>
              <a:rPr kumimoji="1" lang="ja-JP" altLang="en-US" dirty="0" smtClean="0"/>
              <a:t>残コン</a:t>
            </a:r>
            <a:r>
              <a:rPr lang="ja-JP" altLang="en-US" dirty="0" smtClean="0"/>
              <a:t>・戻りコンクリートに添加して再使用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Add to excess concrete and reuse it.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大型構造物のコールドジョイント対策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Measures against cold joints in large structures.</a:t>
            </a:r>
          </a:p>
          <a:p>
            <a:endParaRPr kumimoji="1" lang="ja-JP" altLang="en-US" dirty="0"/>
          </a:p>
        </p:txBody>
      </p:sp>
      <p:pic>
        <p:nvPicPr>
          <p:cNvPr id="2050" name="Picture 2" descr="コールドジョイント - さっかんの小部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389" y="4741049"/>
            <a:ext cx="2032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コールドジョイント | 一級建築士・二級建築士に合格！建築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696" y="4744467"/>
            <a:ext cx="1790541" cy="156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円/楕円 3"/>
          <p:cNvSpPr/>
          <p:nvPr/>
        </p:nvSpPr>
        <p:spPr>
          <a:xfrm rot="1194820">
            <a:off x="8480416" y="5022436"/>
            <a:ext cx="1857720" cy="63009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リサイクルマークのイラスト02 | 無料のフリー素材 イラストエイ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384" y="2443001"/>
            <a:ext cx="1152972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最近、よく見かけるエコマークってなに？ | グリーン住宅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998" y="244300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ノハム|SDGsに貢献するエコマーク制度とは？|Nohar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389" y="2443002"/>
            <a:ext cx="1079365" cy="107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3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329</TotalTime>
  <Words>64</Words>
  <Application>Microsoft Office PowerPoint</Application>
  <PresentationFormat>ワイド画面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天空</vt:lpstr>
      <vt:lpstr>New blending material for concrete </vt:lpstr>
      <vt:lpstr>コンクリートの運命を変える素材！その名もキングクリムゾン！ Materials that change the fate of concrete! Its name is King Crimson! </vt:lpstr>
      <vt:lpstr>凝結遅延材　Condensing delay material</vt:lpstr>
      <vt:lpstr>用途　Use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Concrete t</dc:title>
  <dc:creator>user</dc:creator>
  <cp:lastModifiedBy>user</cp:lastModifiedBy>
  <cp:revision>27</cp:revision>
  <dcterms:created xsi:type="dcterms:W3CDTF">2022-01-25T03:20:49Z</dcterms:created>
  <dcterms:modified xsi:type="dcterms:W3CDTF">2022-01-27T05:56:12Z</dcterms:modified>
</cp:coreProperties>
</file>